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6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5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09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27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4742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984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4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9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15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05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5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9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330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3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500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9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CF264-7E1C-4355-8C84-DF14D055E684}" type="datetimeFigureOut">
              <a:rPr lang="ru-RU" smtClean="0"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43D235E-3A32-4BF2-BB2F-016959184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36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Ð°ÑÑÐ¸Ð½ÐºÐ¸ Ð³Ð¾Ð²Ð¾ÑÐ¸ Ð¿ÑÐ°Ð²Ð¸Ð»ÑÐ½Ð¾ Ð¸Ð³Ñ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936" r="15804"/>
          <a:stretch/>
        </p:blipFill>
        <p:spPr bwMode="auto">
          <a:xfrm>
            <a:off x="460375" y="424191"/>
            <a:ext cx="3468414" cy="4668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ÐÐ°ÑÑÐ¸Ð½ÐºÐ¸ Ð¿Ð¾ Ð·Ð°Ð¿ÑÐ¾ÑÑ ÐÐ°ÑÑÐ¸Ð½ÐºÐ¸ Ð³Ð¾Ð²Ð¾ÑÐ¸ Ð¿ÑÐ°Ð²Ð¸Ð»ÑÐ½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38" y="258653"/>
            <a:ext cx="4603531" cy="3178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06" y="3946456"/>
            <a:ext cx="5730767" cy="2692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56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8" t="579" r="5423"/>
          <a:stretch/>
        </p:blipFill>
        <p:spPr>
          <a:xfrm>
            <a:off x="181304" y="0"/>
            <a:ext cx="11855668" cy="67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204" r="6192"/>
          <a:stretch/>
        </p:blipFill>
        <p:spPr>
          <a:xfrm>
            <a:off x="181304" y="63062"/>
            <a:ext cx="11855667" cy="67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5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4" t="1673" r="6819"/>
          <a:stretch/>
        </p:blipFill>
        <p:spPr>
          <a:xfrm>
            <a:off x="181304" y="110359"/>
            <a:ext cx="11895082" cy="66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9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7" t="2089" r="7602"/>
          <a:stretch/>
        </p:blipFill>
        <p:spPr>
          <a:xfrm>
            <a:off x="197068" y="63062"/>
            <a:ext cx="11839903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4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1" t="1532" r="5407"/>
          <a:stretch/>
        </p:blipFill>
        <p:spPr>
          <a:xfrm>
            <a:off x="173420" y="63062"/>
            <a:ext cx="11910848" cy="67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3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83" t="1253" r="8307" b="1"/>
          <a:stretch/>
        </p:blipFill>
        <p:spPr>
          <a:xfrm>
            <a:off x="181304" y="70945"/>
            <a:ext cx="11895082" cy="67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9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2" t="4040" r="3761" b="-834"/>
          <a:stretch/>
        </p:blipFill>
        <p:spPr>
          <a:xfrm>
            <a:off x="181304" y="126124"/>
            <a:ext cx="11879318" cy="67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1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4" t="419" r="5904" b="1"/>
          <a:stretch/>
        </p:blipFill>
        <p:spPr>
          <a:xfrm>
            <a:off x="189186" y="118241"/>
            <a:ext cx="11887200" cy="66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2915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2018-05-06T04:45:58Z</dcterms:created>
  <dcterms:modified xsi:type="dcterms:W3CDTF">2018-05-06T05:08:35Z</dcterms:modified>
</cp:coreProperties>
</file>